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a5b900c82794add" /><Relationship Type="http://schemas.openxmlformats.org/officeDocument/2006/relationships/extended-properties" Target="/docProps/app.xml" Id="R0dbd32214cb3421a" /><Relationship Type="http://schemas.openxmlformats.org/officeDocument/2006/relationships/officeDocument" Target="/ppt/presentation.xml" Id="R59bbda3c7f354db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2c98e8fa628486f"/>
  </p:sldMasterIdLst>
  <p:notesMasterIdLst>
    <p:notesMasterId xmlns:r="http://schemas.openxmlformats.org/officeDocument/2006/relationships" r:id="Rebb9ff17a4b14863"/>
  </p:notesMasterIdLst>
  <p:sldIdLst>
    <p:sldId xmlns:r="http://schemas.openxmlformats.org/officeDocument/2006/relationships" id="256" r:id="R94479fd97fd84212"/>
    <p:sldId xmlns:r="http://schemas.openxmlformats.org/officeDocument/2006/relationships" id="257" r:id="R1eca8174b5314d30"/>
    <p:sldId xmlns:r="http://schemas.openxmlformats.org/officeDocument/2006/relationships" id="258" r:id="R5d598ee6d19e4042"/>
    <p:sldId xmlns:r="http://schemas.openxmlformats.org/officeDocument/2006/relationships" id="259" r:id="Rdc914685b75d42dd"/>
    <p:sldId xmlns:r="http://schemas.openxmlformats.org/officeDocument/2006/relationships" id="260" r:id="Rbd0cd853dd214872"/>
    <p:sldId xmlns:r="http://schemas.openxmlformats.org/officeDocument/2006/relationships" id="261" r:id="R20d8b0578bad47fa"/>
    <p:sldId xmlns:r="http://schemas.openxmlformats.org/officeDocument/2006/relationships" id="262" r:id="Ra314ba2375cc4df6"/>
    <p:sldId xmlns:r="http://schemas.openxmlformats.org/officeDocument/2006/relationships" id="263" r:id="R910d2a8a892b443c"/>
    <p:sldId xmlns:r="http://schemas.openxmlformats.org/officeDocument/2006/relationships" id="264" r:id="Rff0667d84e704a95"/>
    <p:sldId xmlns:r="http://schemas.openxmlformats.org/officeDocument/2006/relationships" id="265" r:id="R76602d21d2744abc"/>
    <p:sldId xmlns:r="http://schemas.openxmlformats.org/officeDocument/2006/relationships" id="266" r:id="R967ca33898344be2"/>
    <p:sldId xmlns:r="http://schemas.openxmlformats.org/officeDocument/2006/relationships" id="267" r:id="R9873976d11be45b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f31c37108ee4f17" /><Relationship Type="http://schemas.openxmlformats.org/officeDocument/2006/relationships/slideMaster" Target="/ppt/slideMasters/slideMaster1.xml" Id="Rd2c98e8fa628486f" /><Relationship Type="http://schemas.openxmlformats.org/officeDocument/2006/relationships/notesMaster" Target="/ppt/notesMasters/notesMaster1.xml" Id="Rebb9ff17a4b14863" /><Relationship Type="http://schemas.openxmlformats.org/officeDocument/2006/relationships/presProps" Target="/ppt/presProps.xml" Id="R6ac43e857ee8489d" /><Relationship Type="http://schemas.openxmlformats.org/officeDocument/2006/relationships/tableStyles" Target="/ppt/tableStyles.xml" Id="R9da81f1731464d2d" /><Relationship Type="http://schemas.openxmlformats.org/officeDocument/2006/relationships/slide" Target="/ppt/slides/slide1.xml" Id="R94479fd97fd84212" /><Relationship Type="http://schemas.openxmlformats.org/officeDocument/2006/relationships/slide" Target="/ppt/slides/slide2.xml" Id="R1eca8174b5314d30" /><Relationship Type="http://schemas.openxmlformats.org/officeDocument/2006/relationships/slide" Target="/ppt/slides/slide3.xml" Id="R5d598ee6d19e4042" /><Relationship Type="http://schemas.openxmlformats.org/officeDocument/2006/relationships/slide" Target="/ppt/slides/slide4.xml" Id="Rdc914685b75d42dd" /><Relationship Type="http://schemas.openxmlformats.org/officeDocument/2006/relationships/slide" Target="/ppt/slides/slide5.xml" Id="Rbd0cd853dd214872" /><Relationship Type="http://schemas.openxmlformats.org/officeDocument/2006/relationships/slide" Target="/ppt/slides/slide6.xml" Id="R20d8b0578bad47fa" /><Relationship Type="http://schemas.openxmlformats.org/officeDocument/2006/relationships/slide" Target="/ppt/slides/slide7.xml" Id="Ra314ba2375cc4df6" /><Relationship Type="http://schemas.openxmlformats.org/officeDocument/2006/relationships/slide" Target="/ppt/slides/slide8.xml" Id="R910d2a8a892b443c" /><Relationship Type="http://schemas.openxmlformats.org/officeDocument/2006/relationships/slide" Target="/ppt/slides/slide9.xml" Id="Rff0667d84e704a95" /><Relationship Type="http://schemas.openxmlformats.org/officeDocument/2006/relationships/slide" Target="/ppt/slides/slide10.xml" Id="R76602d21d2744abc" /><Relationship Type="http://schemas.openxmlformats.org/officeDocument/2006/relationships/slide" Target="/ppt/slides/slide11.xml" Id="R967ca33898344be2" /><Relationship Type="http://schemas.openxmlformats.org/officeDocument/2006/relationships/slide" Target="/ppt/slides/slide12.xml" Id="R9873976d11be45b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d959416ccd34d8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3c01996012d489b" /><Relationship Type="http://schemas.openxmlformats.org/officeDocument/2006/relationships/notesMaster" Target="/ppt/notesMasters/notesMaster1.xml" Id="Rfb1ef00a203344d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f66dd6d8beb4b55" /><Relationship Type="http://schemas.openxmlformats.org/officeDocument/2006/relationships/notesMaster" Target="/ppt/notesMasters/notesMaster1.xml" Id="Rfb52e2d626914e0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aa3c1946a204dba" /><Relationship Type="http://schemas.openxmlformats.org/officeDocument/2006/relationships/notesMaster" Target="/ppt/notesMasters/notesMaster1.xml" Id="R0d5cb9ab045c4e7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9d8baf1f68845f2" /><Relationship Type="http://schemas.openxmlformats.org/officeDocument/2006/relationships/notesMaster" Target="/ppt/notesMasters/notesMaster1.xml" Id="R997b842c932b4b8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04b95c7b3544b0d" /><Relationship Type="http://schemas.openxmlformats.org/officeDocument/2006/relationships/notesMaster" Target="/ppt/notesMasters/notesMaster1.xml" Id="R40a0c5dfebf44c0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3fe888460184ef5" /><Relationship Type="http://schemas.openxmlformats.org/officeDocument/2006/relationships/notesMaster" Target="/ppt/notesMasters/notesMaster1.xml" Id="R7b28cf5beb6648e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75d8c9d204d4aef" /><Relationship Type="http://schemas.openxmlformats.org/officeDocument/2006/relationships/notesMaster" Target="/ppt/notesMasters/notesMaster1.xml" Id="R49c1d810a91e48b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b3dd1d41449497b" /><Relationship Type="http://schemas.openxmlformats.org/officeDocument/2006/relationships/notesMaster" Target="/ppt/notesMasters/notesMaster1.xml" Id="Rd148f5a2efe7447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58725be172b48ec" /><Relationship Type="http://schemas.openxmlformats.org/officeDocument/2006/relationships/notesMaster" Target="/ppt/notesMasters/notesMaster1.xml" Id="R1e3e96b2714c4cb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47a30d5910e4451" /><Relationship Type="http://schemas.openxmlformats.org/officeDocument/2006/relationships/notesMaster" Target="/ppt/notesMasters/notesMaster1.xml" Id="R569d4173c4284dd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df6901401f94968" /><Relationship Type="http://schemas.openxmlformats.org/officeDocument/2006/relationships/notesMaster" Target="/ppt/notesMasters/notesMaster1.xml" Id="Rdcb5d3d65529457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a818fb276124053" /><Relationship Type="http://schemas.openxmlformats.org/officeDocument/2006/relationships/notesMaster" Target="/ppt/notesMasters/notesMaster1.xml" Id="R93bd4c2cf7db4e7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Объясните, что все примеры вымышлены. Участники вправе не делиться личными историями.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Методическая основа, проверено 20.10.2026:</a:t>
            </a:r>
          </a:p>
          <a:p xmlns:a="http://schemas.openxmlformats.org/drawingml/2006/main">
            <a:r>
              <a:t>UNESCO: Media and Information Literacy</a:t>
            </a:r>
          </a:p>
          <a:p xmlns:a="http://schemas.openxmlformats.org/drawingml/2006/main">
            <a:r>
              <a:t>https://www.unesco.org/en/media-information-literacy</a:t>
            </a:r>
          </a:p>
          <a:p xmlns:a="http://schemas.openxmlformats.org/drawingml/2006/main">
            <a:r>
              <a:t>UNICEF: How to talk to your child about cyberbullying</a:t>
            </a:r>
          </a:p>
          <a:p xmlns:a="http://schemas.openxmlformats.org/drawingml/2006/main">
            <a:r>
              <a:t>https://www.unicef.org/parenting/child-care/what-to-do-if-your-child-is-experiencing-cyberbullying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Попросите участников сформулировать одно правило уважительного обсуждения.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Методическая основа, проверено 20.10.2026:</a:t>
            </a:r>
          </a:p>
          <a:p xmlns:a="http://schemas.openxmlformats.org/drawingml/2006/main">
            <a:r>
              <a:t>UNESCO: Media and Information Literacy</a:t>
            </a:r>
          </a:p>
          <a:p xmlns:a="http://schemas.openxmlformats.org/drawingml/2006/main">
            <a:r>
              <a:t>https://www.unesco.org/en/media-information-literacy</a:t>
            </a:r>
          </a:p>
          <a:p xmlns:a="http://schemas.openxmlformats.org/drawingml/2006/main">
            <a:r>
              <a:t>UNICEF: How to talk to your child about cyberbullying</a:t>
            </a:r>
          </a:p>
          <a:p xmlns:a="http://schemas.openxmlformats.org/drawingml/2006/main">
            <a:r>
              <a:t>https://www.unicef.org/parenting/child-care/what-to-do-if-your-child-is-experiencing-cyberbullying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Предложите отделить утверждение от оценки на вымышленном примере.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Методическая основа, проверено 20.10.2026:</a:t>
            </a:r>
          </a:p>
          <a:p xmlns:a="http://schemas.openxmlformats.org/drawingml/2006/main">
            <a:r>
              <a:t>UNESCO: Media and Information Literacy</a:t>
            </a:r>
          </a:p>
          <a:p xmlns:a="http://schemas.openxmlformats.org/drawingml/2006/main">
            <a:r>
              <a:t>https://www.unesco.org/en/media-information-literacy</a:t>
            </a:r>
          </a:p>
          <a:p xmlns:a="http://schemas.openxmlformats.org/drawingml/2006/main">
            <a:r>
              <a:t>UNICEF: How to talk to your child about cyberbullying</a:t>
            </a:r>
          </a:p>
          <a:p xmlns:a="http://schemas.openxmlformats.org/drawingml/2006/main">
            <a:r>
              <a:t>https://www.unicef.org/parenting/child-care/what-to-do-if-your-child-is-experiencing-cyberbullying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Покажите вымышленный скриншот старого объявления и новое время встречи.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Методическая основа, проверено 20.10.2026:</a:t>
            </a:r>
          </a:p>
          <a:p xmlns:a="http://schemas.openxmlformats.org/drawingml/2006/main">
            <a:r>
              <a:t>UNESCO: Media and Information Literacy</a:t>
            </a:r>
          </a:p>
          <a:p xmlns:a="http://schemas.openxmlformats.org/drawingml/2006/main">
            <a:r>
              <a:t>https://www.unesco.org/en/media-information-literacy</a:t>
            </a:r>
          </a:p>
          <a:p xmlns:a="http://schemas.openxmlformats.org/drawingml/2006/main">
            <a:r>
              <a:t>UNICEF: How to talk to your child about cyberbullying</a:t>
            </a:r>
          </a:p>
          <a:p xmlns:a="http://schemas.openxmlformats.org/drawingml/2006/main">
            <a:r>
              <a:t>https://www.unicef.org/parenting/child-care/what-to-do-if-your-child-is-experiencing-cyberbullying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Пусть участники нарисуют связи между тремя вымышленными сообщениями.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Методическая основа, проверено 20.10.2026:</a:t>
            </a:r>
          </a:p>
          <a:p xmlns:a="http://schemas.openxmlformats.org/drawingml/2006/main">
            <a:r>
              <a:t>UNESCO: Media and Information Literacy</a:t>
            </a:r>
          </a:p>
          <a:p xmlns:a="http://schemas.openxmlformats.org/drawingml/2006/main">
            <a:r>
              <a:t>https://www.unesco.org/en/media-information-literacy</a:t>
            </a:r>
          </a:p>
          <a:p xmlns:a="http://schemas.openxmlformats.org/drawingml/2006/main">
            <a:r>
              <a:t>UNICEF: How to talk to your child about cyberbullying</a:t>
            </a:r>
          </a:p>
          <a:p xmlns:a="http://schemas.openxmlformats.org/drawingml/2006/main">
            <a:r>
              <a:t>https://www.unicef.org/parenting/child-care/what-to-do-if-your-child-is-experiencing-cyberbullying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Попросите составить вывод из двух предложений без категоричных обобщений.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Методическая основа, проверено 20.10.2026:</a:t>
            </a:r>
          </a:p>
          <a:p xmlns:a="http://schemas.openxmlformats.org/drawingml/2006/main">
            <a:r>
              <a:t>UNESCO: Media and Information Literacy</a:t>
            </a:r>
          </a:p>
          <a:p xmlns:a="http://schemas.openxmlformats.org/drawingml/2006/main">
            <a:r>
              <a:t>https://www.unesco.org/en/media-information-literacy</a:t>
            </a:r>
          </a:p>
          <a:p xmlns:a="http://schemas.openxmlformats.org/drawingml/2006/main">
            <a:r>
              <a:t>UNICEF: How to talk to your child about cyberbullying</a:t>
            </a:r>
          </a:p>
          <a:p xmlns:a="http://schemas.openxmlformats.org/drawingml/2006/main">
            <a:r>
              <a:t>https://www.unicef.org/parenting/child-care/what-to-do-if-your-child-is-experiencing-cyberbullying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 предлагайте группе делиться реальными переписками. Используйте готовый вымышленный пример.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Методическая основа, проверено 20.10.2026:</a:t>
            </a:r>
          </a:p>
          <a:p xmlns:a="http://schemas.openxmlformats.org/drawingml/2006/main">
            <a:r>
              <a:t>UNESCO: Media and Information Literacy</a:t>
            </a:r>
          </a:p>
          <a:p xmlns:a="http://schemas.openxmlformats.org/drawingml/2006/main">
            <a:r>
              <a:t>https://www.unesco.org/en/media-information-literacy</a:t>
            </a:r>
          </a:p>
          <a:p xmlns:a="http://schemas.openxmlformats.org/drawingml/2006/main">
            <a:r>
              <a:t>UNICEF: How to talk to your child about cyberbullying</a:t>
            </a:r>
          </a:p>
          <a:p xmlns:a="http://schemas.openxmlformats.org/drawingml/2006/main">
            <a:r>
              <a:t>https://www.unicef.org/parenting/child-care/what-to-do-if-your-child-is-experiencing-cyberbullying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Предложите заменить одно нейтральное учебное обобщение на конкретный вопрос.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Методическая основа, проверено 20.10.2026:</a:t>
            </a:r>
          </a:p>
          <a:p xmlns:a="http://schemas.openxmlformats.org/drawingml/2006/main">
            <a:r>
              <a:t>UNESCO: Media and Information Literacy</a:t>
            </a:r>
          </a:p>
          <a:p xmlns:a="http://schemas.openxmlformats.org/drawingml/2006/main">
            <a:r>
              <a:t>https://www.unesco.org/en/media-information-literacy</a:t>
            </a:r>
          </a:p>
          <a:p xmlns:a="http://schemas.openxmlformats.org/drawingml/2006/main">
            <a:r>
              <a:t>UNICEF: How to talk to your child about cyberbullying</a:t>
            </a:r>
          </a:p>
          <a:p xmlns:a="http://schemas.openxmlformats.org/drawingml/2006/main">
            <a:r>
              <a:t>https://www.unicef.org/parenting/child-care/what-to-do-if-your-child-is-experiencing-cyberbullying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Можно использовать игру «Редактор смысла» на портале. Не оценивайте участников публичным рейтингом.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Методическая основа, проверено 20.10.2026:</a:t>
            </a:r>
          </a:p>
          <a:p xmlns:a="http://schemas.openxmlformats.org/drawingml/2006/main">
            <a:r>
              <a:t>UNESCO: Media and Information Literacy</a:t>
            </a:r>
          </a:p>
          <a:p xmlns:a="http://schemas.openxmlformats.org/drawingml/2006/main">
            <a:r>
              <a:t>https://www.unesco.org/en/media-information-literacy</a:t>
            </a:r>
          </a:p>
          <a:p xmlns:a="http://schemas.openxmlformats.org/drawingml/2006/main">
            <a:r>
              <a:t>UNICEF: How to talk to your child about cyberbullying</a:t>
            </a:r>
          </a:p>
          <a:p xmlns:a="http://schemas.openxmlformats.org/drawingml/2006/main">
            <a:r>
              <a:t>https://www.unicef.org/parenting/child-care/what-to-do-if-your-child-is-experiencing-cyberbullying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Дайте две минуты на короткое исправление вымышленной старой даты.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Методическая основа, проверено 20.10.2026:</a:t>
            </a:r>
          </a:p>
          <a:p xmlns:a="http://schemas.openxmlformats.org/drawingml/2006/main">
            <a:r>
              <a:t>UNESCO: Media and Information Literacy</a:t>
            </a:r>
          </a:p>
          <a:p xmlns:a="http://schemas.openxmlformats.org/drawingml/2006/main">
            <a:r>
              <a:t>https://www.unesco.org/en/media-information-literacy</a:t>
            </a:r>
          </a:p>
          <a:p xmlns:a="http://schemas.openxmlformats.org/drawingml/2006/main">
            <a:r>
              <a:t>UNICEF: How to talk to your child about cyberbullying</a:t>
            </a:r>
          </a:p>
          <a:p xmlns:a="http://schemas.openxmlformats.org/drawingml/2006/main">
            <a:r>
              <a:t>https://www.unicef.org/parenting/child-care/what-to-do-if-your-child-is-experiencing-cyberbullying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Критерии: проверяемое утверждение, обозначенная неопределённость, безопасный следующий шаг, уважительный тон.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Методическая основа, проверено 20.10.2026:</a:t>
            </a:r>
          </a:p>
          <a:p xmlns:a="http://schemas.openxmlformats.org/drawingml/2006/main">
            <a:r>
              <a:t>UNESCO: Media and Information Literacy</a:t>
            </a:r>
          </a:p>
          <a:p xmlns:a="http://schemas.openxmlformats.org/drawingml/2006/main">
            <a:r>
              <a:t>https://www.unesco.org/en/media-information-literacy</a:t>
            </a:r>
          </a:p>
          <a:p xmlns:a="http://schemas.openxmlformats.org/drawingml/2006/main">
            <a:r>
              <a:t>UNICEF: How to talk to your child about cyberbullying</a:t>
            </a:r>
          </a:p>
          <a:p xmlns:a="http://schemas.openxmlformats.org/drawingml/2006/main">
            <a:r>
              <a:t>https://www.unicef.org/parenting/child-care/what-to-do-if-your-child-is-experiencing-cyberbullying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Предложите выбрать одно правило для следующего сообщения. Методическая основа: UNESCO Media and Information Literacy и материалы UNICEF о поддерживающем разговоре.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Методическая основа, проверено 20.10.2026:</a:t>
            </a:r>
          </a:p>
          <a:p xmlns:a="http://schemas.openxmlformats.org/drawingml/2006/main">
            <a:r>
              <a:t>UNESCO: Media and Information Literacy</a:t>
            </a:r>
          </a:p>
          <a:p xmlns:a="http://schemas.openxmlformats.org/drawingml/2006/main">
            <a:r>
              <a:t>https://www.unesco.org/en/media-information-literacy</a:t>
            </a:r>
          </a:p>
          <a:p xmlns:a="http://schemas.openxmlformats.org/drawingml/2006/main">
            <a:r>
              <a:t>UNICEF: How to talk to your child about cyberbullying</a:t>
            </a:r>
          </a:p>
          <a:p xmlns:a="http://schemas.openxmlformats.org/drawingml/2006/main">
            <a:r>
              <a:t>https://www.unicef.org/parenting/child-care/what-to-do-if-your-child-is-experiencing-cyberbullying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59106ddf585418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e2f90097d684bd2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8f4db0cddcb4d09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c79980321b04bde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634c13949a24b9d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dce362de15541c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54D16E0-C3B1-48FA-AACF-4AEFEF3399B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D02D851F-1D9E-4AD3-88A4-F3126527AF1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87B1359E-907D-4102-88B1-41DD1DE7A97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24D2D01-54C5-41CC-8C0C-B3B001A9CA1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CE7A0DAA-3CCB-4A3E-9C6B-0E8F58051BF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2F953A0-E500-493B-8D92-C7234C208D8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369C838-B47D-42B7-AF5D-AD1BD7E76F9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959FE82B-608C-4BCF-A51D-CD4C84AF4F2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96FFEBD-4B97-4BE1-99E5-BEB5E4346E8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DF12E48-A6CD-4760-B0DD-E23CE037E81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ab6b55af7234b8c" /><Relationship Type="http://schemas.openxmlformats.org/officeDocument/2006/relationships/slideLayout" Target="/ppt/slideLayouts/slideLayout1.xml" Id="R85d79c290a414ea2" /><Relationship Type="http://schemas.openxmlformats.org/officeDocument/2006/relationships/slideLayout" Target="/ppt/slideLayouts/slideLayout2.xml" Id="Rf9a82ed4999948a0" /><Relationship Type="http://schemas.openxmlformats.org/officeDocument/2006/relationships/slideLayout" Target="/ppt/slideLayouts/slideLayout3.xml" Id="Re3fa104970934e36" /><Relationship Type="http://schemas.openxmlformats.org/officeDocument/2006/relationships/slideLayout" Target="/ppt/slideLayouts/slideLayout4.xml" Id="Rd9449d93ed4341d6" /><Relationship Type="http://schemas.openxmlformats.org/officeDocument/2006/relationships/slideLayout" Target="/ppt/slideLayouts/slideLayout5.xml" Id="R0aa7e8354d2947cc" /><Relationship Type="http://schemas.openxmlformats.org/officeDocument/2006/relationships/slideLayout" Target="/ppt/slideLayouts/slideLayout6.xml" Id="R1273ae1e07d9497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5d79c290a414ea2"/>
    <p:sldLayoutId xmlns:r="http://schemas.openxmlformats.org/officeDocument/2006/relationships" id="2147483650" r:id="Rf9a82ed4999948a0"/>
    <p:sldLayoutId xmlns:r="http://schemas.openxmlformats.org/officeDocument/2006/relationships" id="2147483651" r:id="Re3fa104970934e36"/>
    <p:sldLayoutId xmlns:r="http://schemas.openxmlformats.org/officeDocument/2006/relationships" id="2147483652" r:id="Rd9449d93ed4341d6"/>
    <p:sldLayoutId xmlns:r="http://schemas.openxmlformats.org/officeDocument/2006/relationships" id="2147483653" r:id="R0aa7e8354d2947cc"/>
    <p:sldLayoutId xmlns:r="http://schemas.openxmlformats.org/officeDocument/2006/relationships" id="2147483654" r:id="R1273ae1e07d9497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2b4c187c1594c61" /><Relationship Type="http://schemas.openxmlformats.org/officeDocument/2006/relationships/notesSlide" Target="/ppt/notesSlides/notesSlide1.xml" Id="Red2a4bfa5d174bd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996128ca5674fb0" /><Relationship Type="http://schemas.openxmlformats.org/officeDocument/2006/relationships/notesSlide" Target="/ppt/notesSlides/notesSlide2.xml" Id="R2556864479e8478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7169d6be4664b83" /><Relationship Type="http://schemas.openxmlformats.org/officeDocument/2006/relationships/notesSlide" Target="/ppt/notesSlides/notesSlide3.xml" Id="R40434fe3c0af463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104aaeaae074cb3" /><Relationship Type="http://schemas.openxmlformats.org/officeDocument/2006/relationships/notesSlide" Target="/ppt/notesSlides/notesSlide4.xml" Id="R099d7985c9504a5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32254c693c8465b" /><Relationship Type="http://schemas.openxmlformats.org/officeDocument/2006/relationships/notesSlide" Target="/ppt/notesSlides/notesSlide5.xml" Id="Rd93380c662cb4b0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1ba650cff64497c" /><Relationship Type="http://schemas.openxmlformats.org/officeDocument/2006/relationships/notesSlide" Target="/ppt/notesSlides/notesSlide6.xml" Id="R7e56f41e3159435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e44b3eacdca4e65" /><Relationship Type="http://schemas.openxmlformats.org/officeDocument/2006/relationships/notesSlide" Target="/ppt/notesSlides/notesSlide7.xml" Id="Ra29d2f833269458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7dfc731758c4bbd" /><Relationship Type="http://schemas.openxmlformats.org/officeDocument/2006/relationships/notesSlide" Target="/ppt/notesSlides/notesSlide8.xml" Id="R6e455cc2975c425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49200414ea44d04" /><Relationship Type="http://schemas.openxmlformats.org/officeDocument/2006/relationships/notesSlide" Target="/ppt/notesSlides/notesSlide9.xml" Id="R83219622a14b4a5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772466709c0479d" /><Relationship Type="http://schemas.openxmlformats.org/officeDocument/2006/relationships/notesSlide" Target="/ppt/notesSlides/notesSlide10.xml" Id="Ra5fc09711d494d1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cf3ec0e380b4340" /><Relationship Type="http://schemas.openxmlformats.org/officeDocument/2006/relationships/notesSlide" Target="/ppt/notesSlides/notesSlide11.xml" Id="R175c284d5dc94be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d48415072574638" /><Relationship Type="http://schemas.openxmlformats.org/officeDocument/2006/relationships/notesSlide" Target="/ppt/notesSlides/notesSlide12.xml" Id="R1e363299632446c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3F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2FE5E8-1B8E-4D16-A0F9-B2A91AA19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725" b="1">
                <a:solidFill>
                  <a:srgbClr val="C4DF9B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C4DF9B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C4DF9B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C4DF9B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C4DF9B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C4DF9B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C4DF9B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C4DF9B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C4DF9B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C4DF9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C4DF9B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C4DF9B"/>
                </a:solidFill>
                <a:latin typeface="Arial"/>
                <a:ea typeface="Arial"/>
                <a:cs typeface="Arial"/>
              </a:rPr>
              <a:t>ЭКСТРЕМИЗМУ — НЕТ!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1A8AF4-EEC9-4B22-BA35-C5C31E890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104775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Ответственная публикация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0053F8-4167-4D7F-BC47-8ADCD8188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81375"/>
            <a:ext cx="10287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DF1DE"/>
                </a:solidFill>
                <a:latin typeface="Arial"/>
                <a:ea typeface="Arial"/>
                <a:cs typeface="Arial"/>
              </a:rPr>
              <a:t>Факты, контекст и уважение в учебном чате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B4F7A1-6CED-4CAD-8570-A93FCF348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95875"/>
            <a:ext cx="10096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CCDBC8"/>
                </a:solidFill>
                <a:latin typeface="Arial"/>
                <a:ea typeface="Arial"/>
                <a:cs typeface="Arial"/>
              </a:rPr>
              <a:t>Занятие для старшеклассников и студентов. Продолжительность: 40 минут.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34B793-FAB9-4729-84F0-4C178BB86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CCDBC8"/>
                </a:solidFill>
                <a:latin typeface="Arial"/>
                <a:ea typeface="Arial"/>
                <a:cs typeface="Arial"/>
              </a:rPr>
              <a:t>01 / 12</a:t>
            </a:r>
          </a:p>
        </p:txBody>
      </p:sp>
    </p:spTree>
    <p:extLst>
      <p:ext uri="{BB962C8B-B14F-4D97-AF65-F5344CB8AC3E}">
        <p14:creationId xmlns:p14="http://schemas.microsoft.com/office/powerpoint/2010/main" val="78116921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662DAD-AF54-4141-9A67-355947847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73F33"/>
                </a:solidFill>
                <a:latin typeface="Arial"/>
                <a:ea typeface="Arial"/>
                <a:cs typeface="Arial"/>
              </a:rPr>
              <a:t>Результат занятия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4B7BB3-C9DE-4831-9713-17286F530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Участник составляет точное сообщение и объясняет, на какие сведения опирается.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9F8560-5BFE-4B6C-A5FA-8700D27AF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Для работы нужны листы бумаги. Реальную переписку и личные контакты не используем.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2B8630-D6E4-4E6B-ACC7-F18D50962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7"/>
                </a:solidFill>
                <a:latin typeface="Arial"/>
                <a:ea typeface="Arial"/>
                <a:cs typeface="Arial"/>
              </a:rPr>
              <a:t>02 / 12</a:t>
            </a:r>
          </a:p>
        </p:txBody>
      </p:sp>
    </p:spTree>
    <p:extLst>
      <p:ext uri="{BB962C8B-B14F-4D97-AF65-F5344CB8AC3E}">
        <p14:creationId xmlns:p14="http://schemas.microsoft.com/office/powerpoint/2010/main" val="7141034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3DE7CC-81C1-4DA5-A7CD-D4D90C4F9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73F33"/>
                </a:solidFill>
                <a:latin typeface="Arial"/>
                <a:ea typeface="Arial"/>
                <a:cs typeface="Arial"/>
              </a:rPr>
              <a:t>Проверяемое утверждение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FE44DB-08A5-4769-8D4A-BABA7EFFD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«Завтрашнюю встречу отменили» можно проверить у организатора.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0CB485-B8CA-4EE3-9789-26AFF7D50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«Всем всё ясно» выражает уверенность автора и не добавляет подтверждений.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EC48AE-C46E-44AF-9201-558709A61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7"/>
                </a:solidFill>
                <a:latin typeface="Arial"/>
                <a:ea typeface="Arial"/>
                <a:cs typeface="Arial"/>
              </a:rPr>
              <a:t>03 / 12</a:t>
            </a:r>
          </a:p>
        </p:txBody>
      </p:sp>
    </p:spTree>
    <p:extLst>
      <p:ext uri="{BB962C8B-B14F-4D97-AF65-F5344CB8AC3E}">
        <p14:creationId xmlns:p14="http://schemas.microsoft.com/office/powerpoint/2010/main" val="135001624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4F043B-59FE-4185-8519-D9896CC90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73F33"/>
                </a:solidFill>
                <a:latin typeface="Arial"/>
                <a:ea typeface="Arial"/>
                <a:cs typeface="Arial"/>
              </a:rPr>
              <a:t>Автор и дата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342647-D5F9-4315-8A2B-C7493106F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Дата события может отличаться от даты публикации. Старое объявление не описывает автоматически сегодняшний день.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950516-B427-4367-AB26-EC2C0E5D9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Самостоятельно откройте актуальный канал организатора и сравните содержание.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0D2A87-77C1-4F33-B1ED-52A8F4B19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7"/>
                </a:solidFill>
                <a:latin typeface="Arial"/>
                <a:ea typeface="Arial"/>
                <a:cs typeface="Arial"/>
              </a:rPr>
              <a:t>04 / 12</a:t>
            </a:r>
          </a:p>
        </p:txBody>
      </p:sp>
    </p:spTree>
    <p:extLst>
      <p:ext uri="{BB962C8B-B14F-4D97-AF65-F5344CB8AC3E}">
        <p14:creationId xmlns:p14="http://schemas.microsoft.com/office/powerpoint/2010/main" val="212714402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3CCBE9-FFE8-4AEA-9D05-4C6D9CDA8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73F33"/>
                </a:solidFill>
                <a:latin typeface="Arial"/>
                <a:ea typeface="Arial"/>
                <a:cs typeface="Arial"/>
              </a:rPr>
              <a:t>Повтор и подтверждение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76FCC1-A1B3-44FE-8C6E-D8670EA57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Десять пересылок могут повторять один исходный текст.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3E74B1-4C8A-46FE-B9A9-E13AEE2B7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Уточните, какую часть утверждения подтверждает каждый доступный материал.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D99CFB-41D9-4773-9F05-E4B2DE3A1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7"/>
                </a:solidFill>
                <a:latin typeface="Arial"/>
                <a:ea typeface="Arial"/>
                <a:cs typeface="Arial"/>
              </a:rPr>
              <a:t>05 / 12</a:t>
            </a:r>
          </a:p>
        </p:txBody>
      </p:sp>
    </p:spTree>
    <p:extLst>
      <p:ext uri="{BB962C8B-B14F-4D97-AF65-F5344CB8AC3E}">
        <p14:creationId xmlns:p14="http://schemas.microsoft.com/office/powerpoint/2010/main" val="50608803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9DD0E9-0B7D-4849-9326-003F6D30D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73F33"/>
                </a:solidFill>
                <a:latin typeface="Arial"/>
                <a:ea typeface="Arial"/>
                <a:cs typeface="Arial"/>
              </a:rPr>
              <a:t>Граница вывода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6E85F5-DA84-45DC-B687-543E25F05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Если подтверждения нет, сообщение пока не подтверждено. Это не равно опровержению.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39B508-7409-4CE4-89AC-FDD21A04D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В итоговом тексте назовите установленное и то, что ещё нужно уточнить.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A30750-BC89-445B-8D28-87B897151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7"/>
                </a:solidFill>
                <a:latin typeface="Arial"/>
                <a:ea typeface="Arial"/>
                <a:cs typeface="Arial"/>
              </a:rPr>
              <a:t>06 / 12</a:t>
            </a:r>
          </a:p>
        </p:txBody>
      </p:sp>
    </p:spTree>
    <p:extLst>
      <p:ext uri="{BB962C8B-B14F-4D97-AF65-F5344CB8AC3E}">
        <p14:creationId xmlns:p14="http://schemas.microsoft.com/office/powerpoint/2010/main" val="194944669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5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C89A2A-0AAE-4C46-9A70-4FB7CCE8B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73F33"/>
                </a:solidFill>
                <a:latin typeface="Arial"/>
                <a:ea typeface="Arial"/>
                <a:cs typeface="Arial"/>
              </a:rPr>
              <a:t>Личные границы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D18C10-B415-43A7-88AC-217AFD3BF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В чужой переписке могут быть контакты и сведения, которые человек не собирался публиковать.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4AF7AD-7B23-41FB-B292-17807A9E2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Для обсуждения задачи используйте обезличенное описание и только необходимые детали.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1667F8-ABFF-4F27-8656-E7D1081F1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7"/>
                </a:solidFill>
                <a:latin typeface="Arial"/>
                <a:ea typeface="Arial"/>
                <a:cs typeface="Arial"/>
              </a:rPr>
              <a:t>07 / 12</a:t>
            </a:r>
          </a:p>
        </p:txBody>
      </p:sp>
    </p:spTree>
    <p:extLst>
      <p:ext uri="{BB962C8B-B14F-4D97-AF65-F5344CB8AC3E}">
        <p14:creationId xmlns:p14="http://schemas.microsoft.com/office/powerpoint/2010/main" val="62894607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5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7F8FE7-533A-4B86-9670-0DA812411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73F33"/>
                </a:solidFill>
                <a:latin typeface="Arial"/>
                <a:ea typeface="Arial"/>
                <a:cs typeface="Arial"/>
              </a:rPr>
              <a:t>Уважительная формулировка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34C88B-5E02-4727-B383-437276800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Описание конкретного действия помогает обсуждению. Ярлык в адрес целой группы мешает проверке.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81720B-7803-4C8C-A05E-A5B28F69D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Человек вправе задать вопрос, не согласиться и отказаться от участия.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92EA40-AB87-4EE1-B765-8CA7C880F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7"/>
                </a:solidFill>
                <a:latin typeface="Arial"/>
                <a:ea typeface="Arial"/>
                <a:cs typeface="Arial"/>
              </a:rPr>
              <a:t>08 / 12</a:t>
            </a:r>
          </a:p>
        </p:txBody>
      </p:sp>
    </p:spTree>
    <p:extLst>
      <p:ext uri="{BB962C8B-B14F-4D97-AF65-F5344CB8AC3E}">
        <p14:creationId xmlns:p14="http://schemas.microsoft.com/office/powerpoint/2010/main" val="178550462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5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3109DE-1EEC-4EED-B5E0-65A6B0F11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73F33"/>
                </a:solidFill>
                <a:latin typeface="Arial"/>
                <a:ea typeface="Arial"/>
                <a:cs typeface="Arial"/>
              </a:rPr>
              <a:t>Редактор общего чата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1D3F8B-3676-49EF-BD7F-B1A60DF84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Соберите сообщение из установленного факта, следующего шага и уважительного обращения.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45164F-FF1B-440E-8989-33BA79237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Пример: «В чате появилась непроверенная информация. Уточним её у организатора».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AE3CB0-9F8B-4BFB-9C32-172DD5933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7"/>
                </a:solidFill>
                <a:latin typeface="Arial"/>
                <a:ea typeface="Arial"/>
                <a:cs typeface="Arial"/>
              </a:rPr>
              <a:t>09 / 12</a:t>
            </a:r>
          </a:p>
        </p:txBody>
      </p:sp>
    </p:spTree>
    <p:extLst>
      <p:ext uri="{BB962C8B-B14F-4D97-AF65-F5344CB8AC3E}">
        <p14:creationId xmlns:p14="http://schemas.microsoft.com/office/powerpoint/2010/main" val="141845663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5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56D82C-8F4C-41A9-BD45-C5E468B98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73F33"/>
                </a:solidFill>
                <a:latin typeface="Arial"/>
                <a:ea typeface="Arial"/>
                <a:cs typeface="Arial"/>
              </a:rPr>
              <a:t>Исправление ошибки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55ABB6-CB10-4FC4-9939-F566961AF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Сообщите в том же чате, какая часть вашей пересылки оказалась неверной.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5C4235-93D0-49B7-A8F8-43014D0F0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Приведите актуальное подтверждение. Не обвиняйте тех, кто поверил прежнему сообщению.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36FA72-5E19-4C82-AA34-F835B68D3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7"/>
                </a:solidFill>
                <a:latin typeface="Arial"/>
                <a:ea typeface="Arial"/>
                <a:cs typeface="Arial"/>
              </a:rPr>
              <a:t>10 / 12</a:t>
            </a:r>
          </a:p>
        </p:txBody>
      </p:sp>
    </p:spTree>
    <p:extLst>
      <p:ext uri="{BB962C8B-B14F-4D97-AF65-F5344CB8AC3E}">
        <p14:creationId xmlns:p14="http://schemas.microsoft.com/office/powerpoint/2010/main" val="54409350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73F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D8A8E2-5E82-4EB6-8BB3-8090B24D2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Самостоятельная практика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9E3FAC-35A0-4D4E-B415-57552C52B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DF1DE"/>
                </a:solidFill>
                <a:latin typeface="Arial"/>
                <a:ea typeface="Arial"/>
                <a:cs typeface="Arial"/>
              </a:rPr>
              <a:t>Получите новое вымышленное объявление без даты и имени организатора.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40DCDF-E144-4A22-8B7C-B0AB58A5A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DF1DE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DF1DE"/>
                </a:solidFill>
                <a:latin typeface="Arial"/>
                <a:ea typeface="Arial"/>
                <a:cs typeface="Arial"/>
              </a:rPr>
              <a:t>Составьте точное сообщение и назовите недостающие сведения. На выполнение отведите пять минут.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1D89BD-4CD1-4459-8F58-C6159A6ED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CCDBC8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CCDBC8"/>
                </a:solidFill>
                <a:latin typeface="Arial"/>
                <a:ea typeface="Arial"/>
                <a:cs typeface="Arial"/>
              </a:rPr>
              <a:t>11 / 12</a:t>
            </a:r>
          </a:p>
        </p:txBody>
      </p:sp>
    </p:spTree>
    <p:extLst>
      <p:ext uri="{BB962C8B-B14F-4D97-AF65-F5344CB8AC3E}">
        <p14:creationId xmlns:p14="http://schemas.microsoft.com/office/powerpoint/2010/main" val="76250385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5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5BCE71-59A0-4109-85E9-C5CDC1391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572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173F33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173F33"/>
                </a:solidFill>
                <a:latin typeface="Arial"/>
                <a:ea typeface="Arial"/>
                <a:cs typeface="Arial"/>
              </a:rPr>
              <a:t>Проверка перед публикацией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33C4EE-B5AC-4AC6-A064-8B0F0A886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03822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Что утверждается? Кто сообщил? Когда произошло? Чем подтверждено?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53E009-DB20-4694-9713-C10D2A001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43375"/>
            <a:ext cx="10382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5463C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5463C"/>
                </a:solidFill>
                <a:latin typeface="Arial"/>
                <a:ea typeface="Arial"/>
                <a:cs typeface="Arial"/>
              </a:rPr>
              <a:t>Есть ли право раскрывать детали? Как исправить ошибку, если она обнаружится?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B936ED-7FBF-42F9-B3A0-ED75CC275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9825"/>
            <a:ext cx="238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3645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457"/>
                </a:solidFill>
                <a:latin typeface="Arial"/>
                <a:ea typeface="Arial"/>
                <a:cs typeface="Arial"/>
              </a:rPr>
              <a:t>12 / 12</a:t>
            </a:r>
          </a:p>
        </p:txBody>
      </p:sp>
    </p:spTree>
    <p:extLst>
      <p:ext uri="{BB962C8B-B14F-4D97-AF65-F5344CB8AC3E}">
        <p14:creationId xmlns:p14="http://schemas.microsoft.com/office/powerpoint/2010/main" val="77502342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2026-10-20T07:56:31.4310000Z</dcterms:created>
  <dcterms:modified xsi:type="dcterms:W3CDTF">2026-10-20T07:56:31.4310000Z</dcterms:modified>
</coreProperties>
</file>