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9a5fcce51f48be" /><Relationship Type="http://schemas.openxmlformats.org/officeDocument/2006/relationships/extended-properties" Target="/docProps/app.xml" Id="R814cc60fac954288" /><Relationship Type="http://schemas.openxmlformats.org/officeDocument/2006/relationships/officeDocument" Target="/ppt/presentation.xml" Id="R35d2d77b35574a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9efa57999544e36"/>
  </p:sldMasterIdLst>
  <p:notesMasterIdLst>
    <p:notesMasterId xmlns:r="http://schemas.openxmlformats.org/officeDocument/2006/relationships" r:id="Rec60fe23f3ac42b1"/>
  </p:notesMasterIdLst>
  <p:sldIdLst>
    <p:sldId xmlns:r="http://schemas.openxmlformats.org/officeDocument/2006/relationships" id="256" r:id="R3c5a356af54f43bc"/>
    <p:sldId xmlns:r="http://schemas.openxmlformats.org/officeDocument/2006/relationships" id="257" r:id="R9f46a7e25f4040cb"/>
    <p:sldId xmlns:r="http://schemas.openxmlformats.org/officeDocument/2006/relationships" id="258" r:id="R9aeba89979344be4"/>
    <p:sldId xmlns:r="http://schemas.openxmlformats.org/officeDocument/2006/relationships" id="259" r:id="Rd24f16f6e92f46cf"/>
    <p:sldId xmlns:r="http://schemas.openxmlformats.org/officeDocument/2006/relationships" id="260" r:id="Rc18c49952ea84204"/>
    <p:sldId xmlns:r="http://schemas.openxmlformats.org/officeDocument/2006/relationships" id="261" r:id="R59921c3b1dfa43df"/>
    <p:sldId xmlns:r="http://schemas.openxmlformats.org/officeDocument/2006/relationships" id="262" r:id="Rbbe2b7015b694668"/>
    <p:sldId xmlns:r="http://schemas.openxmlformats.org/officeDocument/2006/relationships" id="263" r:id="Rda17b865b9ed416c"/>
    <p:sldId xmlns:r="http://schemas.openxmlformats.org/officeDocument/2006/relationships" id="264" r:id="R33c201cd2663414a"/>
    <p:sldId xmlns:r="http://schemas.openxmlformats.org/officeDocument/2006/relationships" id="265" r:id="R8f01acc70fb7478d"/>
    <p:sldId xmlns:r="http://schemas.openxmlformats.org/officeDocument/2006/relationships" id="266" r:id="Re5e32d29aaae441f"/>
    <p:sldId xmlns:r="http://schemas.openxmlformats.org/officeDocument/2006/relationships" id="267" r:id="Raa24092fbeeb4e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06c18e339c4d85" /><Relationship Type="http://schemas.openxmlformats.org/officeDocument/2006/relationships/slideMaster" Target="/ppt/slideMasters/slideMaster1.xml" Id="R09efa57999544e36" /><Relationship Type="http://schemas.openxmlformats.org/officeDocument/2006/relationships/notesMaster" Target="/ppt/notesMasters/notesMaster1.xml" Id="Rec60fe23f3ac42b1" /><Relationship Type="http://schemas.openxmlformats.org/officeDocument/2006/relationships/presProps" Target="/ppt/presProps.xml" Id="R6d32762f16394948" /><Relationship Type="http://schemas.openxmlformats.org/officeDocument/2006/relationships/tableStyles" Target="/ppt/tableStyles.xml" Id="R2824d05400f84014" /><Relationship Type="http://schemas.openxmlformats.org/officeDocument/2006/relationships/slide" Target="/ppt/slides/slide1.xml" Id="R3c5a356af54f43bc" /><Relationship Type="http://schemas.openxmlformats.org/officeDocument/2006/relationships/slide" Target="/ppt/slides/slide2.xml" Id="R9f46a7e25f4040cb" /><Relationship Type="http://schemas.openxmlformats.org/officeDocument/2006/relationships/slide" Target="/ppt/slides/slide3.xml" Id="R9aeba89979344be4" /><Relationship Type="http://schemas.openxmlformats.org/officeDocument/2006/relationships/slide" Target="/ppt/slides/slide4.xml" Id="Rd24f16f6e92f46cf" /><Relationship Type="http://schemas.openxmlformats.org/officeDocument/2006/relationships/slide" Target="/ppt/slides/slide5.xml" Id="Rc18c49952ea84204" /><Relationship Type="http://schemas.openxmlformats.org/officeDocument/2006/relationships/slide" Target="/ppt/slides/slide6.xml" Id="R59921c3b1dfa43df" /><Relationship Type="http://schemas.openxmlformats.org/officeDocument/2006/relationships/slide" Target="/ppt/slides/slide7.xml" Id="Rbbe2b7015b694668" /><Relationship Type="http://schemas.openxmlformats.org/officeDocument/2006/relationships/slide" Target="/ppt/slides/slide8.xml" Id="Rda17b865b9ed416c" /><Relationship Type="http://schemas.openxmlformats.org/officeDocument/2006/relationships/slide" Target="/ppt/slides/slide9.xml" Id="R33c201cd2663414a" /><Relationship Type="http://schemas.openxmlformats.org/officeDocument/2006/relationships/slide" Target="/ppt/slides/slide10.xml" Id="R8f01acc70fb7478d" /><Relationship Type="http://schemas.openxmlformats.org/officeDocument/2006/relationships/slide" Target="/ppt/slides/slide11.xml" Id="Re5e32d29aaae441f" /><Relationship Type="http://schemas.openxmlformats.org/officeDocument/2006/relationships/slide" Target="/ppt/slides/slide12.xml" Id="Raa24092fbeeb4e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e5309d35631402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56539be5ce4a02" /><Relationship Type="http://schemas.openxmlformats.org/officeDocument/2006/relationships/notesMaster" Target="/ppt/notesMasters/notesMaster1.xml" Id="R4981661d554c4c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9a30969bae4643" /><Relationship Type="http://schemas.openxmlformats.org/officeDocument/2006/relationships/notesMaster" Target="/ppt/notesMasters/notesMaster1.xml" Id="Rb55f7e97c76849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5780f7418e44023" /><Relationship Type="http://schemas.openxmlformats.org/officeDocument/2006/relationships/notesMaster" Target="/ppt/notesMasters/notesMaster1.xml" Id="R0830d1444b754d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05a73a0d5449d7" /><Relationship Type="http://schemas.openxmlformats.org/officeDocument/2006/relationships/notesMaster" Target="/ppt/notesMasters/notesMaster1.xml" Id="Rd375cdcaa09942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db6e10349214c75" /><Relationship Type="http://schemas.openxmlformats.org/officeDocument/2006/relationships/notesMaster" Target="/ppt/notesMasters/notesMaster1.xml" Id="R5c0efd4c2b3842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f05c53904c64d8b" /><Relationship Type="http://schemas.openxmlformats.org/officeDocument/2006/relationships/notesMaster" Target="/ppt/notesMasters/notesMaster1.xml" Id="R1b74735dc9db48f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04e339c2a64581" /><Relationship Type="http://schemas.openxmlformats.org/officeDocument/2006/relationships/notesMaster" Target="/ppt/notesMasters/notesMaster1.xml" Id="R7106a7a40fcd4f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9db797142f0451c" /><Relationship Type="http://schemas.openxmlformats.org/officeDocument/2006/relationships/notesMaster" Target="/ppt/notesMasters/notesMaster1.xml" Id="Rfdca4c99062340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ab61198cb9472f" /><Relationship Type="http://schemas.openxmlformats.org/officeDocument/2006/relationships/notesMaster" Target="/ppt/notesMasters/notesMaster1.xml" Id="R9d95852b14a549a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8bc0af1d864b83" /><Relationship Type="http://schemas.openxmlformats.org/officeDocument/2006/relationships/notesMaster" Target="/ppt/notesMasters/notesMaster1.xml" Id="Rc269ed2ac4a8406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9f6f131b8de4058" /><Relationship Type="http://schemas.openxmlformats.org/officeDocument/2006/relationships/notesMaster" Target="/ppt/notesMasters/notesMaster1.xml" Id="Rf264b7d84bde4bd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f449534242144f3" /><Relationship Type="http://schemas.openxmlformats.org/officeDocument/2006/relationships/notesMaster" Target="/ppt/notesMasters/notesMaster1.xml" Id="Rf0fe916799af47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Представьте цель как тренировку безопасных решений. Разрешите участникам не делиться личным опытом. Используйте только вымышленные примеры.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группу предложить ещё одно правило. Запишите согласованные правила. Уточните: занятие не предназначено для выявления «подозрительных» людей.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Дайте нейтральный пример разногласия: спор о школьном расписании. Затем сравните с угрозой причинить вред. Не воспроизводите пропаганду или призывы к насилию.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предлагайте группе определять состав правонарушения по одной фразе. Для действующих норм используйте отдельный правовой навигатор портала и официальные документы.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назвать безопасный уточняющий вопрос: кто организатор, что именно требуется, где опубликованы условия? Не просите участников искать опасные сообщества.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Спросите, какие детали меняют решение. Обсудите, почему чувство одиночества не делает человека виноватым и почему помощь должна обходиться без стыда.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группы придумать проверяемое утверждение о вымышленном событии. Затем отделите его от оценки автора. Не используйте реальные слухи о местных жителях.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Потренируйте фразу в парах. Один участник предлагает нейтральное разногласие, второй обозначает границу. Запретите имитировать реальные угрозы.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112 предназначен для экстренной ситуации. Не проводите учебные звонки. Контакт психолога или администрации учреждения ведущий проверяет отдельно до занятия.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Дайте три минуты на индивидуальный ответ и пять минут на добровольное обсуждение. Не оценивайте личный выбор участника публично.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каждого записать один безопасный шаг и один доступный контакт помощи. Записи остаются у участников. Не собирайте персональные телефоны.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UNESCO: https://www.unesco.org/en/media-information-literacy</a:t>
            </a:r>
          </a:p>
          <a:p xmlns:a="http://schemas.openxmlformats.org/drawingml/2006/main">
            <a:r>
              <a:t>UNICEF: https://www.unicef.org/parenting/child-care/what-to-do-if-your-child-is-experiencing-cyberbullying</a:t>
            </a:r>
          </a:p>
          <a:p xmlns:a="http://schemas.openxmlformats.org/drawingml/2006/main">
            <a:r>
              <a:t>МЧС: https://mchs.gov.ru/deyatelnost/press-centr/novosti/1431843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9fd30fefb34f9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1a26e9ffdf498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834e9f3d1241b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535097c26949a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2f0edb56fa4d7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d4f607ddef41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2D29A45-8308-47C3-8D8C-F2BDF237E8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A35A5DD-9A39-4585-BD5C-A283C2FCAF9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480EA02-8061-492E-95AE-B66FB72265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40420EA-E43A-4795-9311-FB295430EE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809CC17-B6BD-42BF-8DE1-B958111B946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06F544C-1923-40A9-844F-A255413C57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9530825-1E25-4954-A08C-BDB2D2F51BB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AD5357E-C115-4D9D-A9F8-84A54F4A20D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C35236-A60C-4C83-AA4C-D09930D953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FFAB54A-10BE-4A53-9776-DAD8A5F02CA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6e8d8bd89b4a9f" /><Relationship Type="http://schemas.openxmlformats.org/officeDocument/2006/relationships/slideLayout" Target="/ppt/slideLayouts/slideLayout1.xml" Id="R905692b24bc0457d" /><Relationship Type="http://schemas.openxmlformats.org/officeDocument/2006/relationships/slideLayout" Target="/ppt/slideLayouts/slideLayout2.xml" Id="Rd95c63b108744e1e" /><Relationship Type="http://schemas.openxmlformats.org/officeDocument/2006/relationships/slideLayout" Target="/ppt/slideLayouts/slideLayout3.xml" Id="R370b6ee45d404e79" /><Relationship Type="http://schemas.openxmlformats.org/officeDocument/2006/relationships/slideLayout" Target="/ppt/slideLayouts/slideLayout4.xml" Id="R7c8cc45113f74822" /><Relationship Type="http://schemas.openxmlformats.org/officeDocument/2006/relationships/slideLayout" Target="/ppt/slideLayouts/slideLayout5.xml" Id="R82df5594db434b71" /><Relationship Type="http://schemas.openxmlformats.org/officeDocument/2006/relationships/slideLayout" Target="/ppt/slideLayouts/slideLayout6.xml" Id="R481190e134e34e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5692b24bc0457d"/>
    <p:sldLayoutId xmlns:r="http://schemas.openxmlformats.org/officeDocument/2006/relationships" id="2147483650" r:id="Rd95c63b108744e1e"/>
    <p:sldLayoutId xmlns:r="http://schemas.openxmlformats.org/officeDocument/2006/relationships" id="2147483651" r:id="R370b6ee45d404e79"/>
    <p:sldLayoutId xmlns:r="http://schemas.openxmlformats.org/officeDocument/2006/relationships" id="2147483652" r:id="R7c8cc45113f74822"/>
    <p:sldLayoutId xmlns:r="http://schemas.openxmlformats.org/officeDocument/2006/relationships" id="2147483653" r:id="R82df5594db434b71"/>
    <p:sldLayoutId xmlns:r="http://schemas.openxmlformats.org/officeDocument/2006/relationships" id="2147483654" r:id="R481190e134e34e0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41ecc182cd44c2" /><Relationship Type="http://schemas.openxmlformats.org/officeDocument/2006/relationships/notesSlide" Target="/ppt/notesSlides/notesSlide1.xml" Id="R6a0cb938b88743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ea09c73b6b4141" /><Relationship Type="http://schemas.openxmlformats.org/officeDocument/2006/relationships/notesSlide" Target="/ppt/notesSlides/notesSlide2.xml" Id="R76a1f41625834c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03e9a55bde4de0" /><Relationship Type="http://schemas.openxmlformats.org/officeDocument/2006/relationships/notesSlide" Target="/ppt/notesSlides/notesSlide3.xml" Id="Rc87b4df71aec42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e8f2b51aef4647" /><Relationship Type="http://schemas.openxmlformats.org/officeDocument/2006/relationships/notesSlide" Target="/ppt/notesSlides/notesSlide4.xml" Id="R5ef15d853ebc4e1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b51e8de7384521" /><Relationship Type="http://schemas.openxmlformats.org/officeDocument/2006/relationships/notesSlide" Target="/ppt/notesSlides/notesSlide5.xml" Id="R3b3516a4b9ea461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1bcb16b9b340dd" /><Relationship Type="http://schemas.openxmlformats.org/officeDocument/2006/relationships/notesSlide" Target="/ppt/notesSlides/notesSlide6.xml" Id="R1995a20b5d1149f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5c3fc4c3494f4b" /><Relationship Type="http://schemas.openxmlformats.org/officeDocument/2006/relationships/notesSlide" Target="/ppt/notesSlides/notesSlide7.xml" Id="Rc005db2b354a4d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bbf7f484b0428b" /><Relationship Type="http://schemas.openxmlformats.org/officeDocument/2006/relationships/notesSlide" Target="/ppt/notesSlides/notesSlide8.xml" Id="Ra5bbbdb44ca643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4de76266f841a9" /><Relationship Type="http://schemas.openxmlformats.org/officeDocument/2006/relationships/notesSlide" Target="/ppt/notesSlides/notesSlide9.xml" Id="Rf2129f1993e9415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6587de2d234f7b" /><Relationship Type="http://schemas.openxmlformats.org/officeDocument/2006/relationships/notesSlide" Target="/ppt/notesSlides/notesSlide10.xml" Id="R8efcc7c3487e494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307a9caf074faa" /><Relationship Type="http://schemas.openxmlformats.org/officeDocument/2006/relationships/notesSlide" Target="/ppt/notesSlides/notesSlide11.xml" Id="Rcf12f02c660d40c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c36f1811db4c9f" /><Relationship Type="http://schemas.openxmlformats.org/officeDocument/2006/relationships/notesSlide" Target="/ppt/notesSlides/notesSlide12.xml" Id="R74d5ea89f7ff4b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ABD8DE-95BC-42B4-9888-41E3E572C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5BC7B"/>
                </a:solidFill>
                <a:latin typeface="Arial"/>
                <a:ea typeface="Arial"/>
                <a:cs typeface="Arial"/>
              </a:rPr>
              <a:t>ЭКСТРЕМИЗМУ — НЕТ!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E3C984-AB3A-4F24-BAFF-75CD4265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477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Профилактика экстремизма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75FC53-8B5F-41BE-B3A0-50666DB1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Базовые понятия и культура безопасного общения. Образовательное занятие для старшеклассников и студентов.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07308B-D6C5-4B4C-827A-CC62A63E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12 слайдов. Рабочая продолжительность: 40 минут. Потребуются листы бумаги и возможность обсуждать в парах.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F3A15B-B143-4BA2-8BCD-0D4991420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01 / 12</a:t>
            </a:r>
          </a:p>
        </p:txBody>
      </p:sp>
    </p:spTree>
    <p:extLst>
      <p:ext uri="{BB962C8B-B14F-4D97-AF65-F5344CB8AC3E}">
        <p14:creationId xmlns:p14="http://schemas.microsoft.com/office/powerpoint/2010/main" val="2084923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7887D8-81DD-4638-847B-76603D377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Цель и правила занятия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608EE-C0FF-4966-BA14-80D6FF7F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Участники потренируются замечать давление, задавать проверочные вопросы и выбирать безопасный способ получения помощи.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A88E80-74BA-47BE-A2C7-823C2A5B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Говорим по очереди, обсуждаем поступки, бережём личные истории. Можно отказаться от ответа и выйти на короткую паузу.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5F91F-FAFA-4BF2-8D03-9BD43480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02 / 12</a:t>
            </a:r>
          </a:p>
        </p:txBody>
      </p:sp>
    </p:spTree>
    <p:extLst>
      <p:ext uri="{BB962C8B-B14F-4D97-AF65-F5344CB8AC3E}">
        <p14:creationId xmlns:p14="http://schemas.microsoft.com/office/powerpoint/2010/main" val="4060450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F52570-474D-481B-B8E8-38EB621F1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Разногласие и угроза требуют разных действий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F7EE83-33D0-41FC-9345-ACA8D3E3C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Разные взгляды можно обсуждать. Оскорбление, принуждение и призыв причинить вред требуют остановки разговора и оценки безопасности.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EC0785-11CA-44FA-8846-5729DE16B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Религия, происхождение, одежда и язык человека сами по себе не объясняют его намерения. Оцениваем конкретное сообщение и действие.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850A2C-A0E2-4FED-9E6E-F3D96AA64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03 / 12</a:t>
            </a:r>
          </a:p>
        </p:txBody>
      </p:sp>
    </p:spTree>
    <p:extLst>
      <p:ext uri="{BB962C8B-B14F-4D97-AF65-F5344CB8AC3E}">
        <p14:creationId xmlns:p14="http://schemas.microsoft.com/office/powerpoint/2010/main" val="3590727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EF22CD-28D0-4AD4-BF3D-816B1B25A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Правовые термины требуют точного контекста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D5B85F-4DA4-42CD-B672-E718DCBD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Экстремизм и терроризм имеют определения в законодательстве. Бытовые ярлыки не заменяют правовую оценку.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DD7E18-89AE-4C1B-81C4-6C76F93D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На занятии мы разбираем поведение и безопасные решения. Для анализа конкретного дела нужны документы и квалифицированная юридическая помощь.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E7DEA4-F4D7-4D1E-99F4-6D3B1C0A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04 / 12</a:t>
            </a:r>
          </a:p>
        </p:txBody>
      </p:sp>
    </p:spTree>
    <p:extLst>
      <p:ext uri="{BB962C8B-B14F-4D97-AF65-F5344CB8AC3E}">
        <p14:creationId xmlns:p14="http://schemas.microsoft.com/office/powerpoint/2010/main" val="4798743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CADBB-7C7A-4F35-B5EB-4D1FA9F6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Давление ограничивает свободу решения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4A2A64-3C4E-4E7B-8F6C-ACE219C7A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Настораживают требования срочно действовать, скрывать разговор от близких, передать документы или выполнить непонятное поручение.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50322C-5A6E-4B98-A399-17721D45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Один признак не доказывает преступного умысла. Он даёт основание остановиться, проверить детали и посоветоваться.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F72632-42A5-43E7-9A9B-A85F6F61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05 / 12</a:t>
            </a:r>
          </a:p>
        </p:txBody>
      </p:sp>
    </p:spTree>
    <p:extLst>
      <p:ext uri="{BB962C8B-B14F-4D97-AF65-F5344CB8AC3E}">
        <p14:creationId xmlns:p14="http://schemas.microsoft.com/office/powerpoint/2010/main" val="12689747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5D5E08-D430-435B-8467-69D404DD8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Учебная ситуация: закрытая группа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E60767-6668-4588-A1C8-FBEF95D2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Новый знакомый зовёт в закрытую группу, обещает «настоящее братство» и требует не обсуждать приглашение с семьёй.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446AF5-8BAE-4DEC-A8F8-FA03169FC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Возможное решение: взять паузу, не отправлять сведения о себе, показать переписку доверенному взрослому и прекратить контакт при давлении.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6401C7-8BDD-4731-9CE2-21AC123D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5167717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E8697F-1C84-4B25-BA5F-D94B46D56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Проверка сообщения до пересылки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6FC2EB-E489-4C82-BCF7-A04F6D229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Выделяем точное утверждение. Ищем первоначальный документ или публикацию, дату и контекст. Сравниваем независимые подтверждения.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2EA97D-EC5E-4ECF-80AC-C95262EA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Эмоциональный заголовок и множество пересылок не подтверждают факт. При нехватке сведений сохраняем статус «не проверено».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1F6474-B34C-4BE7-A4C0-977530D3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07 / 12</a:t>
            </a:r>
          </a:p>
        </p:txBody>
      </p:sp>
    </p:spTree>
    <p:extLst>
      <p:ext uri="{BB962C8B-B14F-4D97-AF65-F5344CB8AC3E}">
        <p14:creationId xmlns:p14="http://schemas.microsoft.com/office/powerpoint/2010/main" val="19872494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452669-EA7D-455A-9D88-0834F506A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Ответ без усиления конфликта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606FF4-04BD-4F53-AF3A-99C1612CE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Подходит короткая фраза: «Я готов обсуждать тему без оскорблений». При повторном давлении разговор можно завершить.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DB3D1-FC7A-4733-AB99-86726DAC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Не публикуем личные данные собеседника и не зовём группу на ответную травлю. Администратор может ограничить нарушающий правила контент.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CD0510-C2F7-4510-8896-FBC30919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08 / 12</a:t>
            </a:r>
          </a:p>
        </p:txBody>
      </p:sp>
    </p:spTree>
    <p:extLst>
      <p:ext uri="{BB962C8B-B14F-4D97-AF65-F5344CB8AC3E}">
        <p14:creationId xmlns:p14="http://schemas.microsoft.com/office/powerpoint/2010/main" val="8887057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03F3AA-E1AA-41CB-BE6E-992EA9554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Помощь начинается с безопасности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3C492-5DE5-41FD-8DD1-AACD1F3F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При непосредственной опасности жизни или здоровью обращаются по номеру 112. Можно уйти в безопасное место и позвать людей рядом.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02CC69-85EF-49A7-960C-11B2AE774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 иных случаях помогают доверенный взрослый, педагог, психолог и механизм жалобы на платформе. Полезно сохранить ссылку, время и контекст сообщения.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ADDDD5-0515-4920-A1A8-E5530CB6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09 / 12</a:t>
            </a:r>
          </a:p>
        </p:txBody>
      </p:sp>
    </p:spTree>
    <p:extLst>
      <p:ext uri="{BB962C8B-B14F-4D97-AF65-F5344CB8AC3E}">
        <p14:creationId xmlns:p14="http://schemas.microsoft.com/office/powerpoint/2010/main" val="5273768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FE37FD-18CF-4DCA-842D-F387731A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Вопросы для обсуждения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AD206A-EA3E-47E7-8178-17607C62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Почему обещание принадлежности к группе может затруднять отказ? Какие слова поддерживают человека, который уже согласился на опасное поручение?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0F238A-7285-4BDE-A93C-BE83BCAC0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Где проходит ваша граница в переписке? Кому вы можете обратиться, если первый взрослый не выслушал?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4A0E77-FD1D-45B3-BEF6-44A99D8F1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7920624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7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CB36B4-FE46-4A27-AB00-DFFBA1270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Три вывода для повседневной жизни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3BF585-465B-485D-BFBF-4C2CF791A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Пауза помогает вернуть контроль над решением. Проверка касается фактов и действий конкретного человека.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0F6A86-AB60-43FC-9618-AF98E8F5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Поддержка доступна и после ошибки. Разговор с доверенным человеком можно начать словами: «Мне нужна помощь, я не знаю, как безопасно выйти из ситуации».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7F3D1A-AC63-4024-91E8-C4974ADD3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9764331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84A833-24BA-4677-A6F8-1D254695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Источники и границы материала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19383C-B5E6-431A-9A5F-8565FF7A7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Методическая основа: UNESCO о медиаграмотности и UNICEF о поддерживающем разговоре. Экстренный номер подтверждён МЧС России.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C637F8-CAA8-4FE3-AB2E-605E92EE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Проверено 19 октября 2026 года. Ссылки и заметки доступны в файле PPTX и на странице материала. Учебные случаи придуманы редакцией.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A38C85-BA2F-4FEB-BFB7-CB516828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19031894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2026-10-19T19:52:20.4470000Z</dcterms:created>
  <dcterms:modified xsi:type="dcterms:W3CDTF">2026-10-19T19:52:20.4470000Z</dcterms:modified>
</coreProperties>
</file>