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82a8be83f6c4e67" /><Relationship Type="http://schemas.openxmlformats.org/officeDocument/2006/relationships/extended-properties" Target="/docProps/app.xml" Id="Rcf5347ac723845f4" /><Relationship Type="http://schemas.openxmlformats.org/officeDocument/2006/relationships/officeDocument" Target="/ppt/presentation.xml" Id="R44b5287cb068490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8c38c0200234c91"/>
  </p:sldMasterIdLst>
  <p:notesMasterIdLst>
    <p:notesMasterId xmlns:r="http://schemas.openxmlformats.org/officeDocument/2006/relationships" r:id="Rae3258962e5048c1"/>
  </p:notesMasterIdLst>
  <p:sldIdLst>
    <p:sldId xmlns:r="http://schemas.openxmlformats.org/officeDocument/2006/relationships" id="256" r:id="Rd7a2634db00147a8"/>
    <p:sldId xmlns:r="http://schemas.openxmlformats.org/officeDocument/2006/relationships" id="257" r:id="Re499e2b0f3264ad7"/>
    <p:sldId xmlns:r="http://schemas.openxmlformats.org/officeDocument/2006/relationships" id="258" r:id="R47fbb067364041bf"/>
    <p:sldId xmlns:r="http://schemas.openxmlformats.org/officeDocument/2006/relationships" id="259" r:id="Rd479e3ddebcb43bd"/>
    <p:sldId xmlns:r="http://schemas.openxmlformats.org/officeDocument/2006/relationships" id="260" r:id="R8e08b13c476f4145"/>
    <p:sldId xmlns:r="http://schemas.openxmlformats.org/officeDocument/2006/relationships" id="261" r:id="Rf1264dbaa5c94d87"/>
    <p:sldId xmlns:r="http://schemas.openxmlformats.org/officeDocument/2006/relationships" id="262" r:id="R4258ea3153664141"/>
    <p:sldId xmlns:r="http://schemas.openxmlformats.org/officeDocument/2006/relationships" id="263" r:id="Rf5f276dabb9d4f5f"/>
    <p:sldId xmlns:r="http://schemas.openxmlformats.org/officeDocument/2006/relationships" id="264" r:id="R8987bed9691e4e99"/>
    <p:sldId xmlns:r="http://schemas.openxmlformats.org/officeDocument/2006/relationships" id="265" r:id="Rb4806d46c191434b"/>
    <p:sldId xmlns:r="http://schemas.openxmlformats.org/officeDocument/2006/relationships" id="266" r:id="R0d5684f071ba45f2"/>
    <p:sldId xmlns:r="http://schemas.openxmlformats.org/officeDocument/2006/relationships" id="267" r:id="Rf0f5539ccad04e2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44e2c21304a4158" /><Relationship Type="http://schemas.openxmlformats.org/officeDocument/2006/relationships/slideMaster" Target="/ppt/slideMasters/slideMaster1.xml" Id="Rc8c38c0200234c91" /><Relationship Type="http://schemas.openxmlformats.org/officeDocument/2006/relationships/notesMaster" Target="/ppt/notesMasters/notesMaster1.xml" Id="Rae3258962e5048c1" /><Relationship Type="http://schemas.openxmlformats.org/officeDocument/2006/relationships/presProps" Target="/ppt/presProps.xml" Id="R2673087ffc404fec" /><Relationship Type="http://schemas.openxmlformats.org/officeDocument/2006/relationships/tableStyles" Target="/ppt/tableStyles.xml" Id="R35cc4408b1324d3b" /><Relationship Type="http://schemas.openxmlformats.org/officeDocument/2006/relationships/slide" Target="/ppt/slides/slide1.xml" Id="Rd7a2634db00147a8" /><Relationship Type="http://schemas.openxmlformats.org/officeDocument/2006/relationships/slide" Target="/ppt/slides/slide2.xml" Id="Re499e2b0f3264ad7" /><Relationship Type="http://schemas.openxmlformats.org/officeDocument/2006/relationships/slide" Target="/ppt/slides/slide3.xml" Id="R47fbb067364041bf" /><Relationship Type="http://schemas.openxmlformats.org/officeDocument/2006/relationships/slide" Target="/ppt/slides/slide4.xml" Id="Rd479e3ddebcb43bd" /><Relationship Type="http://schemas.openxmlformats.org/officeDocument/2006/relationships/slide" Target="/ppt/slides/slide5.xml" Id="R8e08b13c476f4145" /><Relationship Type="http://schemas.openxmlformats.org/officeDocument/2006/relationships/slide" Target="/ppt/slides/slide6.xml" Id="Rf1264dbaa5c94d87" /><Relationship Type="http://schemas.openxmlformats.org/officeDocument/2006/relationships/slide" Target="/ppt/slides/slide7.xml" Id="R4258ea3153664141" /><Relationship Type="http://schemas.openxmlformats.org/officeDocument/2006/relationships/slide" Target="/ppt/slides/slide8.xml" Id="Rf5f276dabb9d4f5f" /><Relationship Type="http://schemas.openxmlformats.org/officeDocument/2006/relationships/slide" Target="/ppt/slides/slide9.xml" Id="R8987bed9691e4e99" /><Relationship Type="http://schemas.openxmlformats.org/officeDocument/2006/relationships/slide" Target="/ppt/slides/slide10.xml" Id="Rb4806d46c191434b" /><Relationship Type="http://schemas.openxmlformats.org/officeDocument/2006/relationships/slide" Target="/ppt/slides/slide11.xml" Id="R0d5684f071ba45f2" /><Relationship Type="http://schemas.openxmlformats.org/officeDocument/2006/relationships/slide" Target="/ppt/slides/slide12.xml" Id="Rf0f5539ccad04e2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1a8f9eb1ee04de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f07aa15a43d4a04" /><Relationship Type="http://schemas.openxmlformats.org/officeDocument/2006/relationships/notesMaster" Target="/ppt/notesMasters/notesMaster1.xml" Id="R7b9229ca742b41e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197508a53434f07" /><Relationship Type="http://schemas.openxmlformats.org/officeDocument/2006/relationships/notesMaster" Target="/ppt/notesMasters/notesMaster1.xml" Id="R161771ac69c4434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e4f30b8d51c4246" /><Relationship Type="http://schemas.openxmlformats.org/officeDocument/2006/relationships/notesMaster" Target="/ppt/notesMasters/notesMaster1.xml" Id="R50adea3961f34de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4557ffcd2cf432d" /><Relationship Type="http://schemas.openxmlformats.org/officeDocument/2006/relationships/notesMaster" Target="/ppt/notesMasters/notesMaster1.xml" Id="R459198fc09f1438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2996e84a7494e32" /><Relationship Type="http://schemas.openxmlformats.org/officeDocument/2006/relationships/notesMaster" Target="/ppt/notesMasters/notesMaster1.xml" Id="R679185f3ea9a4a8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dea40c79c0e45df" /><Relationship Type="http://schemas.openxmlformats.org/officeDocument/2006/relationships/notesMaster" Target="/ppt/notesMasters/notesMaster1.xml" Id="Re3344de39c97453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d8d1db314bc436d" /><Relationship Type="http://schemas.openxmlformats.org/officeDocument/2006/relationships/notesMaster" Target="/ppt/notesMasters/notesMaster1.xml" Id="Rd5bbb54b3ad74f9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fdcc718fdf044f0" /><Relationship Type="http://schemas.openxmlformats.org/officeDocument/2006/relationships/notesMaster" Target="/ppt/notesMasters/notesMaster1.xml" Id="Rb06c45967ec64f2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5e355084c624983" /><Relationship Type="http://schemas.openxmlformats.org/officeDocument/2006/relationships/notesMaster" Target="/ppt/notesMasters/notesMaster1.xml" Id="R56607facb4a44e9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04aeed43fb34e92" /><Relationship Type="http://schemas.openxmlformats.org/officeDocument/2006/relationships/notesMaster" Target="/ppt/notesMasters/notesMaster1.xml" Id="Ra4946a08eefc4e5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e413ae862d14bb8" /><Relationship Type="http://schemas.openxmlformats.org/officeDocument/2006/relationships/notesMaster" Target="/ppt/notesMasters/notesMaster1.xml" Id="Rf7a4497a8ee44a9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8a05890d2194a2b" /><Relationship Type="http://schemas.openxmlformats.org/officeDocument/2006/relationships/notesMaster" Target="/ppt/notesMasters/notesMaster1.xml" Id="Rc919c562482943d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 назначайте участников представителями народов или религий. Каждый говорит о собственном опыте и выбирает, чем делиться.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Совет Европы: межкультурное обучение</a:t>
            </a:r>
          </a:p>
          <a:p xmlns:a="http://schemas.openxmlformats.org/drawingml/2006/main">
            <a:r>
              <a:t>https://www.coe.int/en/web/all-different-all-equal/intercultural-learning-in-formal-and-non-formal-education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Согласуйте правила и право пропустить вопрос. Для незнакомой группы начните с нейтральной темы: любимое общественное пространство.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Совет Европы: межкультурное обучение</a:t>
            </a:r>
          </a:p>
          <a:p xmlns:a="http://schemas.openxmlformats.org/drawingml/2006/main">
            <a:r>
              <a:t>https://www.coe.int/en/web/all-different-all-equal/intercultural-learning-in-formal-and-non-formal-education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Регионы перечислены по названиям, используемым на портале. На карте портала можно открыть страницы всех семи субъектов. Не превращайте занятие в проверку национальности.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Совет Европы: межкультурное обучение</a:t>
            </a:r>
          </a:p>
          <a:p xmlns:a="http://schemas.openxmlformats.org/drawingml/2006/main">
            <a:r>
              <a:t>https://www.coe.int/en/web/all-different-all-equal/intercultural-learning-in-formal-and-non-formal-education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Предложите заменить два вымышленных обобщения на вопросы. Не приводите реальные оскорбительные стереотипы даже для их последующего опровержения.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Совет Европы: межкультурное обучение</a:t>
            </a:r>
          </a:p>
          <a:p xmlns:a="http://schemas.openxmlformats.org/drawingml/2006/main">
            <a:r>
              <a:t>https://www.coe.int/en/web/all-different-all-equal/intercultural-learning-in-formal-and-non-formal-education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Обсудите ситуацию: организатор хочет выложить фото встречи. Какие шаги нужны до публикации? Предложите вариант участия без попадания в кадр.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Совет Европы: межкультурное обучение</a:t>
            </a:r>
          </a:p>
          <a:p xmlns:a="http://schemas.openxmlformats.org/drawingml/2006/main">
            <a:r>
              <a:t>https://www.coe.int/en/web/all-different-all-equal/intercultural-learning-in-formal-and-non-formal-education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Спросите, какие местные задачи интересны группе. Не выбирайте проект, который требует раскрытия чувствительных данных или контакта с опасной средой.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Совет Европы: межкультурное обучение</a:t>
            </a:r>
          </a:p>
          <a:p xmlns:a="http://schemas.openxmlformats.org/drawingml/2006/main">
            <a:r>
              <a:t>https://www.coe.int/en/web/all-different-all-equal/intercultural-learning-in-formal-and-non-formal-education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Дайте десять минут на макет одной карточки. Предусмотрите текстовую версию для тех, кому неудобна карта. Не публикуйте личные маршруты несовершеннолетних.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Совет Европы: межкультурное обучение</a:t>
            </a:r>
          </a:p>
          <a:p xmlns:a="http://schemas.openxmlformats.org/drawingml/2006/main">
            <a:r>
              <a:t>https://www.coe.int/en/web/all-different-all-equal/intercultural-learning-in-formal-and-non-formal-education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Разыграйте нейтральный спор о сроках. Попросите участников назвать интерес каждой стороны: точность и скорость. Затем найдите выполнимый компромисс.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Совет Европы: межкультурное обучение</a:t>
            </a:r>
          </a:p>
          <a:p xmlns:a="http://schemas.openxmlformats.org/drawingml/2006/main">
            <a:r>
              <a:t>https://www.coe.int/en/web/all-different-all-equal/intercultural-learning-in-formal-and-non-formal-education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 заменяйте проверку пользы количеством лайков. Запланируйте короткий разговор с реальным адресатом проекта, например сотрудником библиотеки.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Совет Европы: межкультурное обучение</a:t>
            </a:r>
          </a:p>
          <a:p xmlns:a="http://schemas.openxmlformats.org/drawingml/2006/main">
            <a:r>
              <a:t>https://www.coe.int/en/web/all-different-all-equal/intercultural-learning-in-formal-and-non-formal-education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Собирайте ответы добровольно. При споре о традициях возвращайтесь к опыту конкретного человека. Не проводите голосование о ценности культур.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Совет Европы: межкультурное обучение</a:t>
            </a:r>
          </a:p>
          <a:p xmlns:a="http://schemas.openxmlformats.org/drawingml/2006/main">
            <a:r>
              <a:t>https://www.coe.int/en/web/all-different-all-equal/intercultural-learning-in-formal-and-non-formal-education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Выходной билет: одна фраза уважительного уточнения и одно действие для совместного проекта. Попросите не указывать чувствительные сведения.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Совет Европы: межкультурное обучение</a:t>
            </a:r>
          </a:p>
          <a:p xmlns:a="http://schemas.openxmlformats.org/drawingml/2006/main">
            <a:r>
              <a:t>https://www.coe.int/en/web/all-different-all-equal/intercultural-learning-in-formal-and-non-formal-education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https://www.coe.int/en/web/all-different-all-equal/intercultural-learning-in-formal-and-non-formal-education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 и методическая основа (проверка: 19.10.2026):</a:t>
            </a:r>
          </a:p>
          <a:p xmlns:a="http://schemas.openxmlformats.org/drawingml/2006/main">
            <a:r>
              <a:t>Совет Европы: межкультурное обучение</a:t>
            </a:r>
          </a:p>
          <a:p xmlns:a="http://schemas.openxmlformats.org/drawingml/2006/main">
            <a:r>
              <a:t>https://www.coe.int/en/web/all-different-all-equal/intercultural-learning-in-formal-and-non-formal-education</a:t>
            </a:r>
          </a:p>
          <a:p xmlns:a="http://schemas.openxmlformats.org/drawingml/2006/main">
            <a:r>
              <a:t>UNESCO: медиаграмотность и работа с информацией</a:t>
            </a:r>
          </a:p>
          <a:p xmlns:a="http://schemas.openxmlformats.org/drawingml/2006/main">
            <a:r>
              <a:t>https://www.unesco.org/en/media-information-literacy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345b09ca83425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859634adcb43a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5a0179bed540d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714c0dd62d466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4fcdd591d14cd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f6b20967454be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AD9D21E-1B4E-4CF5-968D-6BFB9162AD8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A887613-F3C1-4EF5-9DCC-DEC97C5CE40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9D09B77-2C9D-4326-B50B-6E15F42FDF2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ADE1313-B646-43AC-B994-BA479D63C58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4A48FE5-9185-4355-A374-58D2949A7B1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381791F-A25A-4706-92A7-31AA215D173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278F65B-78D8-4346-9A31-11D8679E3FF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C161C2E-2175-401B-B195-930E2C13473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D7962A9-796D-4A73-97C4-45264A587A4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57DB97A-4870-43FE-9888-35D9052DE3A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4b905983773456e" /><Relationship Type="http://schemas.openxmlformats.org/officeDocument/2006/relationships/slideLayout" Target="/ppt/slideLayouts/slideLayout1.xml" Id="R02b5a69eb94b4239" /><Relationship Type="http://schemas.openxmlformats.org/officeDocument/2006/relationships/slideLayout" Target="/ppt/slideLayouts/slideLayout2.xml" Id="Rc0a7eaa10e1f47bf" /><Relationship Type="http://schemas.openxmlformats.org/officeDocument/2006/relationships/slideLayout" Target="/ppt/slideLayouts/slideLayout3.xml" Id="R9b97dcce54db481f" /><Relationship Type="http://schemas.openxmlformats.org/officeDocument/2006/relationships/slideLayout" Target="/ppt/slideLayouts/slideLayout4.xml" Id="Re4cc7c49ceb8472a" /><Relationship Type="http://schemas.openxmlformats.org/officeDocument/2006/relationships/slideLayout" Target="/ppt/slideLayouts/slideLayout5.xml" Id="Ra9ebf861de804a49" /><Relationship Type="http://schemas.openxmlformats.org/officeDocument/2006/relationships/slideLayout" Target="/ppt/slideLayouts/slideLayout6.xml" Id="Rcc38873dd2d94c0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2b5a69eb94b4239"/>
    <p:sldLayoutId xmlns:r="http://schemas.openxmlformats.org/officeDocument/2006/relationships" id="2147483650" r:id="Rc0a7eaa10e1f47bf"/>
    <p:sldLayoutId xmlns:r="http://schemas.openxmlformats.org/officeDocument/2006/relationships" id="2147483651" r:id="R9b97dcce54db481f"/>
    <p:sldLayoutId xmlns:r="http://schemas.openxmlformats.org/officeDocument/2006/relationships" id="2147483652" r:id="Re4cc7c49ceb8472a"/>
    <p:sldLayoutId xmlns:r="http://schemas.openxmlformats.org/officeDocument/2006/relationships" id="2147483653" r:id="Ra9ebf861de804a49"/>
    <p:sldLayoutId xmlns:r="http://schemas.openxmlformats.org/officeDocument/2006/relationships" id="2147483654" r:id="Rcc38873dd2d94c0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70f5992c4f4a36" /><Relationship Type="http://schemas.openxmlformats.org/officeDocument/2006/relationships/notesSlide" Target="/ppt/notesSlides/notesSlide1.xml" Id="R21db85c1d6c64fa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9070b784c4425c" /><Relationship Type="http://schemas.openxmlformats.org/officeDocument/2006/relationships/notesSlide" Target="/ppt/notesSlides/notesSlide2.xml" Id="R76157a08356245f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46b3f1d7004b50" /><Relationship Type="http://schemas.openxmlformats.org/officeDocument/2006/relationships/notesSlide" Target="/ppt/notesSlides/notesSlide3.xml" Id="Rfea4bfc1186e40b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0d576c10ca42aa" /><Relationship Type="http://schemas.openxmlformats.org/officeDocument/2006/relationships/notesSlide" Target="/ppt/notesSlides/notesSlide4.xml" Id="R8624efe8c6914a4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ee6623415d4ce8" /><Relationship Type="http://schemas.openxmlformats.org/officeDocument/2006/relationships/notesSlide" Target="/ppt/notesSlides/notesSlide5.xml" Id="R85865eae61b54a9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f7bfc9ae9a435c" /><Relationship Type="http://schemas.openxmlformats.org/officeDocument/2006/relationships/notesSlide" Target="/ppt/notesSlides/notesSlide6.xml" Id="R5ac185493f1347c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6e7027652940eb" /><Relationship Type="http://schemas.openxmlformats.org/officeDocument/2006/relationships/notesSlide" Target="/ppt/notesSlides/notesSlide7.xml" Id="R73e2d38f6abc4fd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22a840c3064826" /><Relationship Type="http://schemas.openxmlformats.org/officeDocument/2006/relationships/notesSlide" Target="/ppt/notesSlides/notesSlide8.xml" Id="Rc42242a2de51413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b61f0ddb304fd6" /><Relationship Type="http://schemas.openxmlformats.org/officeDocument/2006/relationships/notesSlide" Target="/ppt/notesSlides/notesSlide9.xml" Id="R969317a889ca46c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1e7c7928634c2c" /><Relationship Type="http://schemas.openxmlformats.org/officeDocument/2006/relationships/notesSlide" Target="/ppt/notesSlides/notesSlide10.xml" Id="R6be062b5aeba463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a1515005d54586" /><Relationship Type="http://schemas.openxmlformats.org/officeDocument/2006/relationships/notesSlide" Target="/ppt/notesSlides/notesSlide11.xml" Id="R1043d3039ed14d4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cc6d26fbd24b5a" /><Relationship Type="http://schemas.openxmlformats.org/officeDocument/2006/relationships/notesSlide" Target="/ppt/notesSlides/notesSlide12.xml" Id="R862a30f590ea4ce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71C78D-BBA7-46A0-9719-A4A53B7A4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5BC7B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5BC7B"/>
                </a:solidFill>
                <a:latin typeface="Arial"/>
                <a:ea typeface="Arial"/>
                <a:cs typeface="Arial"/>
              </a:rPr>
              <a:t>ЭКСТРЕМИЗМУ — НЕТ!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C8BCE2-B2E1-4578-80D5-541152AEA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0477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Диалог культур Северного Кавказа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7AEDE1-EE26-4B93-8A20-60CF3A2D8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81375"/>
            <a:ext cx="10287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DF1DE"/>
                </a:solidFill>
                <a:latin typeface="Arial"/>
                <a:ea typeface="Arial"/>
                <a:cs typeface="Arial"/>
              </a:rPr>
              <a:t>Уважение, сотрудничество, общие проекты. Занятие для молодёжных групп и студентов.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2819E3-7B4F-45F5-9C9A-15F3F5431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009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CCDBC8"/>
                </a:solidFill>
                <a:latin typeface="Arial"/>
                <a:ea typeface="Arial"/>
                <a:cs typeface="Arial"/>
              </a:rPr>
              <a:t>12 слайдов. Рабочая продолжительность: 50 минут. Результат занятия: проект небольшого совместного дела.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E591AC-19DF-45B1-B812-641049D3C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CDBC8"/>
                </a:solidFill>
                <a:latin typeface="Arial"/>
                <a:ea typeface="Arial"/>
                <a:cs typeface="Arial"/>
              </a:rPr>
              <a:t>01 / 12</a:t>
            </a:r>
          </a:p>
        </p:txBody>
      </p:sp>
    </p:spTree>
    <p:extLst>
      <p:ext uri="{BB962C8B-B14F-4D97-AF65-F5344CB8AC3E}">
        <p14:creationId xmlns:p14="http://schemas.microsoft.com/office/powerpoint/2010/main" val="7817923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D39514-6E34-4562-A371-E93B96E00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Цель и условия участия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DF56FB-ABCA-4A25-92EA-B4C673879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Участники потренируются задавать открытые вопросы, замечать обобщения и договариваться о совместной задаче.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D7D3DD-C401-4B64-A913-2C7CD9F78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Можно не рассказывать о семье, религии и личной истории. Группа обсуждает идеи без проверки «правильности» чьей-либо идентичности.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81E8AA-C343-49BB-BB4F-076291E00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02 / 12</a:t>
            </a:r>
          </a:p>
        </p:txBody>
      </p:sp>
    </p:spTree>
    <p:extLst>
      <p:ext uri="{BB962C8B-B14F-4D97-AF65-F5344CB8AC3E}">
        <p14:creationId xmlns:p14="http://schemas.microsoft.com/office/powerpoint/2010/main" val="11171189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BE00DF-B5BB-4AC6-ADDC-9E24CCA9F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Регион состоит из множества историй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A6EB9F-5EB3-41BE-A8B9-550DE0320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В СКФО семь регионов: Дагестан, Ингушетия, Кабардино-Балкария, Карачаево-Черкесия, Северная Осетия — Алания, Чеченская Республика и Ставропольский край.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31CB1D-70D8-4648-921F-72475A0E0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Внутри каждого региона отличаются семейные традиции, языковой опыт и образ жизни. Один рассказ не описывает всех жителей.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96F283-6ECC-48E8-B538-DEA090087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03 / 12</a:t>
            </a:r>
          </a:p>
        </p:txBody>
      </p:sp>
    </p:spTree>
    <p:extLst>
      <p:ext uri="{BB962C8B-B14F-4D97-AF65-F5344CB8AC3E}">
        <p14:creationId xmlns:p14="http://schemas.microsoft.com/office/powerpoint/2010/main" val="17886543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4350A4-BF57-4F6B-8F97-11F27534A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Личный опыт точнее обобщения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7B6C6D-30B5-47F3-837D-5EE3C8281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Фраза «В моей семье принято…» оставляет место другому опыту. Фраза «У вас все…» приписывает группе одну характеристику.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961D8A-6163-4DAA-8511-999F0966C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Уточняющий вопрос: «Хотите рассказать, как это устроено у вас?» Отказ от ответа принимаем без требования объяснить причину.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821B99-B8A4-4E4B-900E-F321B64C0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04 / 12</a:t>
            </a:r>
          </a:p>
        </p:txBody>
      </p:sp>
    </p:spTree>
    <p:extLst>
      <p:ext uri="{BB962C8B-B14F-4D97-AF65-F5344CB8AC3E}">
        <p14:creationId xmlns:p14="http://schemas.microsoft.com/office/powerpoint/2010/main" val="60926415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B4C0DA-0E3E-4D41-9CDD-11E83FC60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Любопытство требует согласия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AB2BD8-4335-4361-90BA-461E96A43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Перед вопросом о личном можно уточнить: «Тебе удобно это обсуждать?» Согласие на разговор можно изменить в любой момент.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16A0AD-61B0-42E7-BBC7-9F257F320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Фото, имя и рассказ участника публикуют только с его разрешения и с учётом правил учреждения и возраста.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599F7A-858C-4182-9B74-540C6D25F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05 / 12</a:t>
            </a:r>
          </a:p>
        </p:txBody>
      </p:sp>
    </p:spTree>
    <p:extLst>
      <p:ext uri="{BB962C8B-B14F-4D97-AF65-F5344CB8AC3E}">
        <p14:creationId xmlns:p14="http://schemas.microsoft.com/office/powerpoint/2010/main" val="9497581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55E73D-BCAF-4409-9F0E-6017A3EE9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Различие взглядов не мешает общей задаче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B95927-814C-47CB-8780-18132C826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Совместный проект может опираться на конкретную потребность: удобный маршрут к библиотеке, помощь пожилым или сохранение семейных рассказов.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D0179D-1ECE-487C-8AAF-CC56C5878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Роли распределяем по интересам и возможностям. Происхождение человека не определяет, какую работу он обязан выполнять.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64D200-F506-4088-A8AD-66E00A0A8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06 / 12</a:t>
            </a:r>
          </a:p>
        </p:txBody>
      </p:sp>
    </p:spTree>
    <p:extLst>
      <p:ext uri="{BB962C8B-B14F-4D97-AF65-F5344CB8AC3E}">
        <p14:creationId xmlns:p14="http://schemas.microsoft.com/office/powerpoint/2010/main" val="212748614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1C7F4F-7CBF-4106-822A-7D3C451CD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Учебный проект: карта полезных мест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86DF05-587F-4C36-A884-4649E1A34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Команда собирает проверенные сведения о библиотеках и бесплатных кружках. На каждой карточке указывает источник и дату проверки.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C1FC58-2C00-42E6-8470-2F867F1EB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Нужны автор текста, проверяющий сведения, редактор доступности и координатор. Участники сами выбирают роли и сроки.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FE5594-1802-4329-B4EB-46B5D3E1D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07 / 12</a:t>
            </a:r>
          </a:p>
        </p:txBody>
      </p:sp>
    </p:spTree>
    <p:extLst>
      <p:ext uri="{BB962C8B-B14F-4D97-AF65-F5344CB8AC3E}">
        <p14:creationId xmlns:p14="http://schemas.microsoft.com/office/powerpoint/2010/main" val="7652837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982401-1DF5-4E73-A49F-40C17FA07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Решение спора в команде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1B386B-7BAC-4709-AAC5-2FAB8CF1B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Сначала называем конкретное затруднение: «Мы не успеваем проверить адреса». Затем обсуждаем варианты и критерий выбора.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6F2A50-2EE4-47A7-9CBF-8C7E3C0DE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Личные ярлыки не помогают решить задачу. При оскорблении ведущий останавливает обсуждение, напоминает правило и предлагает паузу.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2E3FDB-C3CA-439B-8A26-3158BB893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08 / 12</a:t>
            </a:r>
          </a:p>
        </p:txBody>
      </p:sp>
    </p:spTree>
    <p:extLst>
      <p:ext uri="{BB962C8B-B14F-4D97-AF65-F5344CB8AC3E}">
        <p14:creationId xmlns:p14="http://schemas.microsoft.com/office/powerpoint/2010/main" val="97957473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5717F5-B692-45B6-9FB3-CDE543184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Проверка результата проекта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2A57EF-D214-489C-9DD4-9A2424A04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Результат должен быть полезен адресату, понятен и доступен. Проверяем факты, согласие на публикацию и возможность прочитать материал с телефона.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9B890C-E1B5-46F2-B284-953299BCD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После встречи команда фиксирует: что получилось, кому нужен результат и кто отвечает за следующую проверку сведений.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A390A2-E71E-4949-8434-4D5233C29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09 / 12</a:t>
            </a:r>
          </a:p>
        </p:txBody>
      </p:sp>
    </p:spTree>
    <p:extLst>
      <p:ext uri="{BB962C8B-B14F-4D97-AF65-F5344CB8AC3E}">
        <p14:creationId xmlns:p14="http://schemas.microsoft.com/office/powerpoint/2010/main" val="129005022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B619BE-A70B-47C1-84AD-1F1BF85AC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Вопросы для открытого разговора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56ECF3-F1CA-4489-91E7-464C8AA1A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Когда интерес к чужому опыту становится неудобным? Как заметить, что человек хочет сменить тему?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A52F01-7099-4C85-B8AF-F572259D3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Что помогает равному участию в проекте? Как поддержать участника, которого прерывают или просят говорить за всех?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E3B729-FD55-4CEF-ADFB-167DB4B8D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10 / 12</a:t>
            </a:r>
          </a:p>
        </p:txBody>
      </p:sp>
    </p:spTree>
    <p:extLst>
      <p:ext uri="{BB962C8B-B14F-4D97-AF65-F5344CB8AC3E}">
        <p14:creationId xmlns:p14="http://schemas.microsoft.com/office/powerpoint/2010/main" val="109864663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73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4D8574-81DB-4A5A-ADA8-BCF3D54F5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Итоги занятия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1CE2F2-B7D1-407D-AE75-1A739B8CF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DF1DE"/>
                </a:solidFill>
                <a:latin typeface="Arial"/>
                <a:ea typeface="Arial"/>
                <a:cs typeface="Arial"/>
              </a:rPr>
              <a:t>Уважительный вопрос оставляет право на отказ. Личный рассказ не становится характеристикой всего сообщества.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E667D6-89E7-4864-BE7A-A808274F9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DF1DE"/>
                </a:solidFill>
                <a:latin typeface="Arial"/>
                <a:ea typeface="Arial"/>
                <a:cs typeface="Arial"/>
              </a:rPr>
              <a:t>Общий проект требует понятной задачи, добровольных ролей и проверяемого результата. Один следующий шаг команда выбирает сегодня.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8F5FE2-6899-46DB-8E7A-230FB436E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CDBC8"/>
                </a:solidFill>
                <a:latin typeface="Arial"/>
                <a:ea typeface="Arial"/>
                <a:cs typeface="Arial"/>
              </a:rPr>
              <a:t>11 / 12</a:t>
            </a:r>
          </a:p>
        </p:txBody>
      </p:sp>
    </p:spTree>
    <p:extLst>
      <p:ext uri="{BB962C8B-B14F-4D97-AF65-F5344CB8AC3E}">
        <p14:creationId xmlns:p14="http://schemas.microsoft.com/office/powerpoint/2010/main" val="213359024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D4C119-3737-4479-80A6-DE7B4C45D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Источники и методическая основа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132158-AC96-4B38-BD78-508E6F40D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Совет Европы: межкультурное обучение в формальном и неформальном образовании. UNESCO: медиаграмотность.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7D77C0-2EDA-4DA2-BFA6-7FAED1078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Проверено 19 октября 2026 года. Проект и упражнения разработаны для портала. Источники не подтверждают культурные обобщения.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1BCB15-D404-4ABB-9D39-2FD2BC4E6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12 / 12</a:t>
            </a:r>
          </a:p>
        </p:txBody>
      </p:sp>
    </p:spTree>
    <p:extLst>
      <p:ext uri="{BB962C8B-B14F-4D97-AF65-F5344CB8AC3E}">
        <p14:creationId xmlns:p14="http://schemas.microsoft.com/office/powerpoint/2010/main" val="4073119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2026-10-19T20:15:45.3810000Z</dcterms:created>
  <dcterms:modified xsi:type="dcterms:W3CDTF">2026-10-19T20:15:45.3810000Z</dcterms:modified>
</coreProperties>
</file>